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>
      <p:cViewPr varScale="1">
        <p:scale>
          <a:sx n="59" d="100"/>
          <a:sy n="59" d="100"/>
        </p:scale>
        <p:origin x="36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aroof Ansari 20221CSD0030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Maroof Ansari 20221CSD0030</a:t>
            </a:r>
          </a:p>
        </p:txBody>
      </p:sp>
      <p:sp>
        <p:nvSpPr>
          <p:cNvPr id="172" name="Football Data Analysis and Visualis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Football Data Analysis and Visualisation </a:t>
            </a:r>
          </a:p>
        </p:txBody>
      </p:sp>
      <p:sp>
        <p:nvSpPr>
          <p:cNvPr id="173" name="Mini R Project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Mini R Project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4-12-14 at 1.35.45 AM.mp4">
            <a:hlinkClick r:id="" action="ppaction://media"/>
            <a:extLst>
              <a:ext uri="{FF2B5EF4-FFF2-40B4-BE49-F238E27FC236}">
                <a16:creationId xmlns:a16="http://schemas.microsoft.com/office/drawing/2014/main" id="{C066D865-7364-571E-03D9-BDADFCF224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0"/>
            <a:ext cx="21945600" cy="13716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Macintosh PowerPoint</Application>
  <PresentationFormat>Custom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Helvetica Neue</vt:lpstr>
      <vt:lpstr>Helvetica Neue Medium</vt:lpstr>
      <vt:lpstr>21_BasicWhite</vt:lpstr>
      <vt:lpstr>Football Data Analysis and Visualisation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Data Analysis and Visualisation </dc:title>
  <cp:lastModifiedBy>Maroof Ansari</cp:lastModifiedBy>
  <cp:revision>1</cp:revision>
  <dcterms:modified xsi:type="dcterms:W3CDTF">2024-12-13T20:22:37Z</dcterms:modified>
</cp:coreProperties>
</file>